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21945600" cy="16459200"/>
  <p:notesSz cx="9296400" cy="7010400"/>
  <p:defaultTextStyle>
    <a:defPPr>
      <a:defRPr lang="en-US"/>
    </a:defPPr>
    <a:lvl1pPr marL="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092"/>
    <a:srgbClr val="70C0FF"/>
    <a:srgbClr val="FE7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908" y="66"/>
      </p:cViewPr>
      <p:guideLst>
        <p:guide orient="horz" pos="5184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748" cy="349911"/>
          </a:xfrm>
          <a:prstGeom prst="rect">
            <a:avLst/>
          </a:prstGeom>
        </p:spPr>
        <p:txBody>
          <a:bodyPr vert="horz" lIns="88113" tIns="44058" rIns="88113" bIns="44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115" y="3"/>
            <a:ext cx="4028748" cy="349911"/>
          </a:xfrm>
          <a:prstGeom prst="rect">
            <a:avLst/>
          </a:prstGeom>
        </p:spPr>
        <p:txBody>
          <a:bodyPr vert="horz" lIns="88113" tIns="44058" rIns="88113" bIns="44058" rtlCol="0"/>
          <a:lstStyle>
            <a:lvl1pPr algn="r">
              <a:defRPr sz="1200"/>
            </a:lvl1pPr>
          </a:lstStyle>
          <a:p>
            <a:fld id="{0A211699-9380-4933-9DC5-3646063B498E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970"/>
            <a:ext cx="4028748" cy="349911"/>
          </a:xfrm>
          <a:prstGeom prst="rect">
            <a:avLst/>
          </a:prstGeom>
        </p:spPr>
        <p:txBody>
          <a:bodyPr vert="horz" lIns="88113" tIns="44058" rIns="88113" bIns="44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115" y="6658970"/>
            <a:ext cx="4028748" cy="349911"/>
          </a:xfrm>
          <a:prstGeom prst="rect">
            <a:avLst/>
          </a:prstGeom>
        </p:spPr>
        <p:txBody>
          <a:bodyPr vert="horz" lIns="88113" tIns="44058" rIns="88113" bIns="44058" rtlCol="0" anchor="b"/>
          <a:lstStyle>
            <a:lvl1pPr algn="r">
              <a:defRPr sz="1200"/>
            </a:lvl1pPr>
          </a:lstStyle>
          <a:p>
            <a:fld id="{58F13920-C831-4566-9CB7-9DECAF9D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8715" cy="350520"/>
          </a:xfrm>
          <a:prstGeom prst="rect">
            <a:avLst/>
          </a:prstGeom>
        </p:spPr>
        <p:txBody>
          <a:bodyPr vert="horz" lIns="39757" tIns="19879" rIns="39757" bIns="19879" rtlCol="0"/>
          <a:lstStyle>
            <a:lvl1pPr algn="l">
              <a:defRPr sz="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627" y="0"/>
            <a:ext cx="4028715" cy="350520"/>
          </a:xfrm>
          <a:prstGeom prst="rect">
            <a:avLst/>
          </a:prstGeom>
        </p:spPr>
        <p:txBody>
          <a:bodyPr vert="horz" lIns="39757" tIns="19879" rIns="39757" bIns="19879" rtlCol="0"/>
          <a:lstStyle>
            <a:lvl1pPr algn="r">
              <a:defRPr sz="500"/>
            </a:lvl1pPr>
          </a:lstStyle>
          <a:p>
            <a:fld id="{120CA4AD-177F-4A6B-B12D-F86AEC6BD24A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9757" tIns="19879" rIns="39757" bIns="198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917" y="3329940"/>
            <a:ext cx="7436571" cy="3154680"/>
          </a:xfrm>
          <a:prstGeom prst="rect">
            <a:avLst/>
          </a:prstGeom>
        </p:spPr>
        <p:txBody>
          <a:bodyPr vert="horz" lIns="39757" tIns="19879" rIns="39757" bIns="198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58489"/>
            <a:ext cx="4028715" cy="350520"/>
          </a:xfrm>
          <a:prstGeom prst="rect">
            <a:avLst/>
          </a:prstGeom>
        </p:spPr>
        <p:txBody>
          <a:bodyPr vert="horz" lIns="39757" tIns="19879" rIns="39757" bIns="19879" rtlCol="0" anchor="b"/>
          <a:lstStyle>
            <a:lvl1pPr algn="l">
              <a:defRPr sz="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627" y="6658489"/>
            <a:ext cx="4028715" cy="350520"/>
          </a:xfrm>
          <a:prstGeom prst="rect">
            <a:avLst/>
          </a:prstGeom>
        </p:spPr>
        <p:txBody>
          <a:bodyPr vert="horz" lIns="39757" tIns="19879" rIns="39757" bIns="19879" rtlCol="0" anchor="b"/>
          <a:lstStyle>
            <a:lvl1pPr algn="r">
              <a:defRPr sz="500"/>
            </a:lvl1pPr>
          </a:lstStyle>
          <a:p>
            <a:fld id="{68FD97BF-8678-41DB-B3C9-81CBBD728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land</a:t>
            </a:r>
            <a:r>
              <a:rPr lang="en-US" baseline="0" dirty="0"/>
              <a:t> use app types are:  ANN, AR, CUP, IMP, PAR, PLA, PMA, property-specific PTA, SB, TRP, TUP, and VAR.  Write in the app submittal number and the last two digits of the applicable phone number:  31 for PAR, PLA, or SB (Engineering) and 26 for all other apps (Planning).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D97BF-8678-41DB-B3C9-81CBBD7283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113021"/>
            <a:ext cx="18653760" cy="3528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9326880"/>
            <a:ext cx="1536192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659132"/>
            <a:ext cx="4937760" cy="140436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659132"/>
            <a:ext cx="14447520" cy="140436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0576561"/>
            <a:ext cx="18653760" cy="3268980"/>
          </a:xfrm>
        </p:spPr>
        <p:txBody>
          <a:bodyPr anchor="t"/>
          <a:lstStyle>
            <a:lvl1pPr algn="l">
              <a:defRPr sz="9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6976112"/>
            <a:ext cx="18653760" cy="3600449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3840481"/>
            <a:ext cx="9692640" cy="10862311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3840481"/>
            <a:ext cx="9692640" cy="10862311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684271"/>
            <a:ext cx="9696451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5219700"/>
            <a:ext cx="9696451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3684271"/>
            <a:ext cx="9700260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5219700"/>
            <a:ext cx="9700260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655320"/>
            <a:ext cx="7219951" cy="278892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655321"/>
            <a:ext cx="12268200" cy="14047471"/>
          </a:xfrm>
        </p:spPr>
        <p:txBody>
          <a:bodyPr/>
          <a:lstStyle>
            <a:lvl1pPr>
              <a:defRPr sz="7700"/>
            </a:lvl1pPr>
            <a:lvl2pPr>
              <a:defRPr sz="6700"/>
            </a:lvl2pPr>
            <a:lvl3pPr>
              <a:defRPr sz="58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3444241"/>
            <a:ext cx="7219951" cy="11258551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1521440"/>
            <a:ext cx="13167360" cy="136017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470660"/>
            <a:ext cx="13167360" cy="9875520"/>
          </a:xfrm>
        </p:spPr>
        <p:txBody>
          <a:bodyPr/>
          <a:lstStyle>
            <a:lvl1pPr marL="0" indent="0">
              <a:buNone/>
              <a:defRPr sz="7700"/>
            </a:lvl1pPr>
            <a:lvl2pPr marL="1097280" indent="0">
              <a:buNone/>
              <a:defRPr sz="6700"/>
            </a:lvl2pPr>
            <a:lvl3pPr marL="2194560" indent="0">
              <a:buNone/>
              <a:defRPr sz="580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2881611"/>
            <a:ext cx="13167360" cy="1931669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840481"/>
            <a:ext cx="19751040" cy="10862311"/>
          </a:xfrm>
          <a:prstGeom prst="rect">
            <a:avLst/>
          </a:prstGeom>
        </p:spPr>
        <p:txBody>
          <a:bodyPr vert="horz" lIns="219456" tIns="109728" rIns="219456" bIns="1097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3703-28B4-4BFA-AB7C-62D80EE83D95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15255241"/>
            <a:ext cx="69494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AE8D2-A1B8-4CCC-AA54-502B26226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10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219456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783080" indent="-685800" algn="l" defTabSz="2194560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woodburn-or.gov/calend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1512391"/>
            <a:ext cx="219456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sz="14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76147"/>
            <a:ext cx="21945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400" b="1" dirty="0">
                <a:latin typeface="Arial" pitchFamily="34" charset="0"/>
                <a:ea typeface="Calibri" pitchFamily="34" charset="0"/>
                <a:cs typeface="Arial" pitchFamily="34" charset="0"/>
              </a:rPr>
              <a:t>ANX 24-02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400" b="1" dirty="0">
                <a:latin typeface="Arial" pitchFamily="34" charset="0"/>
              </a:rPr>
              <a:t>Mill Creek II subdivision</a:t>
            </a:r>
            <a:endParaRPr kumimoji="0" lang="en-US" sz="14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72299" y="518541"/>
            <a:ext cx="8001000" cy="2553891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7663" lvl="1"/>
            <a:r>
              <a:rPr lang="en-US" sz="1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NOTICE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935198"/>
            <a:ext cx="3581400" cy="1616301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-1" y="12620386"/>
            <a:ext cx="21945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>
                <a:latin typeface="Arial" pitchFamily="34" charset="0"/>
                <a:ea typeface="Calibri" pitchFamily="34" charset="0"/>
                <a:cs typeface="Arial" pitchFamily="34" charset="0"/>
              </a:rPr>
              <a:t>Call</a:t>
            </a:r>
            <a:r>
              <a:rPr lang="en-US" sz="14400">
                <a:latin typeface="Arial" pitchFamily="34" charset="0"/>
                <a:ea typeface="Calibri" pitchFamily="34" charset="0"/>
                <a:cs typeface="Arial" pitchFamily="34" charset="0"/>
              </a:rPr>
              <a:t> (503) 982-5246 </a:t>
            </a:r>
            <a:r>
              <a:rPr lang="en-US" sz="7200" dirty="0">
                <a:latin typeface="Arial" pitchFamily="34" charset="0"/>
                <a:ea typeface="Calibri" pitchFamily="34" charset="0"/>
                <a:cs typeface="Arial" pitchFamily="34" charset="0"/>
              </a:rPr>
              <a:t>or visit</a:t>
            </a:r>
            <a:r>
              <a:rPr lang="en-US" sz="7200" u="sng" dirty="0"/>
              <a:t> </a:t>
            </a:r>
            <a:r>
              <a:rPr lang="en-US" sz="7200" u="sng" dirty="0">
                <a:latin typeface="Arial" pitchFamily="34" charset="0"/>
                <a:cs typeface="Arial" pitchFamily="34" charset="0"/>
                <a:hlinkClick r:id="rId4"/>
              </a:rPr>
              <a:t>www.woodburn-or.gov/calendar</a:t>
            </a:r>
            <a:endParaRPr lang="en-US" sz="72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7832332"/>
            <a:ext cx="219736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400" dirty="0">
                <a:latin typeface="Arial" panose="020B0604020202020204" pitchFamily="34" charset="0"/>
                <a:cs typeface="Arial" panose="020B0604020202020204" pitchFamily="34" charset="0"/>
              </a:rPr>
              <a:t>Planning </a:t>
            </a:r>
            <a:r>
              <a:rPr lang="es-ES" sz="14400" dirty="0" err="1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s-ES" sz="1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" sz="14400" dirty="0"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r>
              <a:rPr lang="es-E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400" dirty="0">
                <a:latin typeface="Arial" panose="020B0604020202020204" pitchFamily="34" charset="0"/>
                <a:cs typeface="Arial" panose="020B0604020202020204" pitchFamily="34" charset="0"/>
              </a:rPr>
              <a:t>10, 2025 </a:t>
            </a:r>
            <a:r>
              <a:rPr lang="es-ES" sz="124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s-ES" sz="14400" dirty="0">
                <a:latin typeface="Arial" panose="020B0604020202020204" pitchFamily="34" charset="0"/>
                <a:cs typeface="Arial" panose="020B0604020202020204" pitchFamily="34" charset="0"/>
              </a:rPr>
              <a:t> 7:00 p.m.</a:t>
            </a:r>
            <a:endParaRPr lang="en-US" sz="1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105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City of Tualatin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TSCOTT</dc:creator>
  <cp:lastModifiedBy>Colin Cortes</cp:lastModifiedBy>
  <cp:revision>208</cp:revision>
  <dcterms:created xsi:type="dcterms:W3CDTF">2010-04-01T15:31:24Z</dcterms:created>
  <dcterms:modified xsi:type="dcterms:W3CDTF">2025-01-28T20:49:41Z</dcterms:modified>
</cp:coreProperties>
</file>